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98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169A2-F471-4AB3-AC6D-1E7AC3EF6B3E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421B-F735-4587-A28B-96FF48E5E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778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169A2-F471-4AB3-AC6D-1E7AC3EF6B3E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421B-F735-4587-A28B-96FF48E5E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32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169A2-F471-4AB3-AC6D-1E7AC3EF6B3E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421B-F735-4587-A28B-96FF48E5E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067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169A2-F471-4AB3-AC6D-1E7AC3EF6B3E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421B-F735-4587-A28B-96FF48E5E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109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169A2-F471-4AB3-AC6D-1E7AC3EF6B3E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421B-F735-4587-A28B-96FF48E5E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321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169A2-F471-4AB3-AC6D-1E7AC3EF6B3E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421B-F735-4587-A28B-96FF48E5E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302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169A2-F471-4AB3-AC6D-1E7AC3EF6B3E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421B-F735-4587-A28B-96FF48E5E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427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169A2-F471-4AB3-AC6D-1E7AC3EF6B3E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421B-F735-4587-A28B-96FF48E5E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361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169A2-F471-4AB3-AC6D-1E7AC3EF6B3E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421B-F735-4587-A28B-96FF48E5E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51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169A2-F471-4AB3-AC6D-1E7AC3EF6B3E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421B-F735-4587-A28B-96FF48E5E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697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169A2-F471-4AB3-AC6D-1E7AC3EF6B3E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421B-F735-4587-A28B-96FF48E5E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08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169A2-F471-4AB3-AC6D-1E7AC3EF6B3E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6421B-F735-4587-A28B-96FF48E5E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199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424936" cy="2052229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553966" cy="410445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a-IR" dirty="0" smtClean="0"/>
              <a:t>ما قدردان اعتماد و همراهی شما هستیمما قدردان اعتماد و همراهی شما هستیمما قدردان اعتماد و همراهی شما هستیم</a:t>
            </a:r>
          </a:p>
          <a:p>
            <a:endParaRPr lang="fa-IR" dirty="0"/>
          </a:p>
          <a:p>
            <a:pPr algn="r"/>
            <a:r>
              <a:rPr lang="fa-IR" sz="2400" dirty="0" smtClean="0">
                <a:solidFill>
                  <a:srgbClr val="0070C0"/>
                </a:solidFill>
                <a:cs typeface="B Titr" panose="00000700000000000000" pitchFamily="2" charset="-78"/>
              </a:rPr>
              <a:t>      انجمن بیماران مبتلا به سرطان کومش ، قدردان اعتماد و همراهی خیرین          گرانقدری می باشدکه درماه محرم با اهداء غذای نذری وگوشت قربانی وبا         حمایت مالی خود  ،  یاری رسان انجمن بودند . این همکاری برای ما بسیار          ارزشمند بوده و</a:t>
            </a:r>
            <a:r>
              <a:rPr lang="fa-IR" sz="2400" dirty="0" smtClean="0">
                <a:solidFill>
                  <a:srgbClr val="0070C0"/>
                </a:solidFill>
              </a:rPr>
              <a:t> </a:t>
            </a:r>
            <a:r>
              <a:rPr lang="fa-IR" sz="2400" dirty="0" smtClean="0">
                <a:solidFill>
                  <a:srgbClr val="0070C0"/>
                </a:solidFill>
                <a:cs typeface="B Titr" panose="00000700000000000000" pitchFamily="2" charset="-78"/>
              </a:rPr>
              <a:t>قدردان این لطف همه عزیزان می باشیم .  </a:t>
            </a:r>
          </a:p>
          <a:p>
            <a:pPr algn="r"/>
            <a:r>
              <a:rPr lang="fa-IR" sz="2400" dirty="0">
                <a:solidFill>
                  <a:srgbClr val="0070C0"/>
                </a:solidFill>
                <a:cs typeface="B Titr" panose="00000700000000000000" pitchFamily="2" charset="-78"/>
              </a:rPr>
              <a:t> </a:t>
            </a:r>
            <a:r>
              <a:rPr lang="fa-IR" sz="2400" dirty="0" smtClean="0">
                <a:solidFill>
                  <a:srgbClr val="0070C0"/>
                </a:solidFill>
                <a:cs typeface="B Titr" panose="00000700000000000000" pitchFamily="2" charset="-78"/>
              </a:rPr>
              <a:t>    دعای خیر مددجویان عزیز ، بدرقه راه وزندگیتان باد .  انشاالله </a:t>
            </a: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88640"/>
            <a:ext cx="4248472" cy="1966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C:\Users\hp4000\Desktop\۲۰۲۱۰۸۲۹_۱۰۵۳۳۰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10498"/>
            <a:ext cx="1785214" cy="19442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hp4000\Desktop\لوگوی انجمن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8641"/>
            <a:ext cx="1944216" cy="196607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hp4000\Desktop\محرم 1401 دکتر گلستانی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348882"/>
            <a:ext cx="273630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hp4000\Desktop\غذای نذری1 عاشورای 1402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348881"/>
            <a:ext cx="2808312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hp4000\Desktop\270 پرس غذای نذری آذرماه03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348881"/>
            <a:ext cx="2808312" cy="1656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7537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81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hp4000</dc:creator>
  <cp:lastModifiedBy>hp4000</cp:lastModifiedBy>
  <cp:revision>6</cp:revision>
  <dcterms:created xsi:type="dcterms:W3CDTF">2025-07-08T03:33:46Z</dcterms:created>
  <dcterms:modified xsi:type="dcterms:W3CDTF">2025-07-08T04:27:49Z</dcterms:modified>
</cp:coreProperties>
</file>