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8393-EB29-0EE8-0608-ECC64EBA1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4EF6F5-97F4-F663-8813-4742441EE7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D223F-ACC6-F59D-8613-A469FAF03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3599B-8C97-2DBA-B8C9-D629FB1BE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487C4-9841-952E-58B3-00433FF69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7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444A-D606-CD7F-B9A2-F894802A6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A1CBA4-1CD8-272C-AE0E-1DE86C6F2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F784D-8D54-9835-5AB8-2AD963DA7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5910C-EC15-A291-2FF0-2BA6BE49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050F8-2076-5FA9-AAA9-966CEDB68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5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68D9D9-4858-5E5A-96E7-80B59BE5C7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2AD3D-2C27-F001-04D4-71B07EB11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A2648-7AF7-83E9-981E-09E81AE24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8F9FF-B95B-CF05-9990-77B893DA0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3D0B8-DF22-ABEC-B532-5C9E345FF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7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54F66-CE17-1528-7007-601DC1666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757A5-B420-B652-A393-F97E4703F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E9DE1-0DF9-C48B-64EA-694C8CC51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67DE0-96A0-F4FE-236E-294D6B3E2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696A9-9C04-D17C-4836-0BE45D993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7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B6C3B-E995-0521-9D8E-B74F37764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A88E5-CD35-C43D-7424-F267223B9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20331-6761-1586-1357-C8BD39C70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E4F1A-1A0D-B84E-E4A8-3EB434BC1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2E99-DCC3-1BB2-0386-A4CCCE149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9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05564-A0CB-0EC2-8253-D56FDCA31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1115E-2F87-952E-CDBF-B9398ABA1E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348557-76BC-C322-E60D-4E122A49A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E4C1C8-028D-320C-C7FE-82408D25A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A78B8-4452-48D2-1A6F-F493D1B8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21728-F21A-B383-2C61-1F2A9D3E9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3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A2168-895F-749F-3DED-78CAEBC4F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69C65-ADD6-8D62-669F-7924E3182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EE828-A692-4EBE-48B7-A23684AEF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27FA6D-AEDA-6647-4625-84C526691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6A098-D929-9802-FF36-997AFFE62C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7D9607-532E-085A-0984-1931E19F6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B07D52-222F-9BD5-D061-3473F9526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FCEC3F-FAE6-79FF-3E67-ABF97832C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3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693BB-3214-F7BD-67AA-16701CBC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C8CA9C-8DEA-1058-E40A-BBAEF15B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05641-DF1C-3028-6241-2A9F063DE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C43C20-310E-E906-CF54-A3AAD5F2A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7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6395D1-ACCB-6726-4DA5-563BFE7A7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28A6B7-444A-64F2-67FB-D4B48728F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016AC0-CA08-53E2-0153-81B6D835C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23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BDA45-E160-35B3-E2BD-CF3F9C73B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7C4AD-A7EE-F1A1-AF75-7F378D278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BEDC5-78A5-B609-13E8-43E2491EF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693D68-DC4F-0B9A-83E6-430844B1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9CD098-163D-000E-52F7-C5F0EA6E5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426D4-4CC0-3E81-6D34-6F1AB2B15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7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ED532-A38B-F256-BBDC-F81B0A91C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08C192-BB4B-43A5-49C1-302AB82951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349BA-7CFF-46AF-C0A7-9FBF8CABF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78269F-35B8-3888-802F-BC666CF7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237D0-C596-4B9B-87A2-E57607080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8DC98-414F-C35F-C9D8-879D6B5B4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8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AF81E-5E88-DB94-67CA-76B4089AB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6C7BA-5A7C-6C44-5348-46BA3E3F2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D8309-EE79-6EAE-0339-DB160A479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CF16D-D382-4B52-ACA2-93CE64C7B212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4FA35-A10A-1B02-9379-CF6B8196AF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ACD17-5368-94BC-ED45-89142F5FDE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E580E-A6EB-474B-B977-F14FED9DC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55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BC897-341A-D33E-F1EC-43EE833CEC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490775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a-IR" sz="4000" kern="1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شماره کارت انجمن بیماران مبتلا به سرطان کومش سمنان</a:t>
            </a:r>
            <a:b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a-IR" sz="4000" kern="100" dirty="0">
                <a:solidFill>
                  <a:srgbClr val="EE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بانک ملی :      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1702  -  9953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9911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6037</a:t>
            </a:r>
            <a:b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a-IR" sz="4000" kern="100" dirty="0">
                <a:solidFill>
                  <a:srgbClr val="EE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بانک ملت :       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0095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3369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3373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6104</a:t>
            </a:r>
            <a:b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a-IR" sz="4000" kern="100" dirty="0">
                <a:solidFill>
                  <a:srgbClr val="EE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بانک پارسیان:    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0997 -8000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0610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6221</a:t>
            </a:r>
            <a:b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a-IR" sz="4000" kern="100" dirty="0">
                <a:solidFill>
                  <a:srgbClr val="EE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بانک تجارت :   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1660 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1102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8370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5859</a:t>
            </a:r>
            <a:br>
              <a:rPr 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a-IR" sz="4000" kern="100" dirty="0">
                <a:solidFill>
                  <a:srgbClr val="EE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بانک کارآفرین :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6868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1368 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fa-IR" sz="40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8811 - 6274</a:t>
            </a:r>
            <a:br>
              <a:rPr lang="en-US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3BFED-A2BC-B08D-2E61-F71E3FF322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193628"/>
            <a:ext cx="12192000" cy="2664372"/>
          </a:xfrm>
          <a:solidFill>
            <a:srgbClr val="61D4FF"/>
          </a:solidFill>
        </p:spPr>
        <p:txBody>
          <a:bodyPr>
            <a:normAutofit fontScale="92500" lnSpcReduction="10000"/>
          </a:bodyPr>
          <a:lstStyle/>
          <a:p>
            <a:pPr rtl="1"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48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سمنان ، خیابان طالقانی ، جنب بانک مسکن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4800" kern="1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تلفن</a:t>
            </a:r>
            <a:r>
              <a:rPr lang="fa-IR" sz="48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: 33337282 - 33332076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a-IR" sz="4800" kern="1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 ایتا </a:t>
            </a:r>
            <a:r>
              <a:rPr lang="fa-IR" sz="48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– </a:t>
            </a:r>
            <a:r>
              <a:rPr lang="fa-IR" sz="4800" kern="1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واتساب</a:t>
            </a:r>
            <a:r>
              <a:rPr lang="fa-IR" sz="4800" kern="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    09390426420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7316192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شماره کارت انجمن بیماران مبتلا به سرطان کومش سمنان بانک ملی :       1702  -  9953 – 9911 – 6037 بانک ملت :        0095 – 3369 – 3373 – 6104 بانک پارسیان:      0997 -8000 – 0610 – 6221 بانک تجارت :    1660  – 1102 – 8370 – 5859 بانک کارآفرین : 6868 – 1368 – 8811 - 6274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laptop_bahman</dc:creator>
  <cp:lastModifiedBy>laptop_bahman</cp:lastModifiedBy>
  <cp:revision>1</cp:revision>
  <dcterms:created xsi:type="dcterms:W3CDTF">2025-09-14T15:54:38Z</dcterms:created>
  <dcterms:modified xsi:type="dcterms:W3CDTF">2025-09-14T15:55:01Z</dcterms:modified>
</cp:coreProperties>
</file>